
<file path=[Content_Types].xml><?xml version="1.0" encoding="utf-8"?>
<Types xmlns="http://schemas.openxmlformats.org/package/2006/content-types">
  <Default Extension="mp3" ContentType="audio/mpeg"/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63" r:id="rId3"/>
    <p:sldId id="278" r:id="rId4"/>
    <p:sldId id="412" r:id="rId5"/>
    <p:sldId id="421" r:id="rId6"/>
    <p:sldId id="260" r:id="rId7"/>
    <p:sldId id="419" r:id="rId8"/>
    <p:sldId id="280" r:id="rId9"/>
    <p:sldId id="271" r:id="rId10"/>
    <p:sldId id="411" r:id="rId11"/>
    <p:sldId id="414" r:id="rId12"/>
    <p:sldId id="424" r:id="rId13"/>
    <p:sldId id="415" r:id="rId14"/>
    <p:sldId id="273" r:id="rId15"/>
    <p:sldId id="417" r:id="rId16"/>
    <p:sldId id="276" r:id="rId17"/>
    <p:sldId id="418" r:id="rId18"/>
    <p:sldId id="423" r:id="rId19"/>
    <p:sldId id="408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4" autoAdjust="0"/>
    <p:restoredTop sz="86474" autoAdjust="0"/>
  </p:normalViewPr>
  <p:slideViewPr>
    <p:cSldViewPr>
      <p:cViewPr varScale="1">
        <p:scale>
          <a:sx n="71" d="100"/>
          <a:sy n="71" d="100"/>
        </p:scale>
        <p:origin x="1205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78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6.xml"/><Relationship Id="rId2" Type="http://schemas.openxmlformats.org/officeDocument/2006/relationships/slide" Target="slides/slide4.xml"/><Relationship Id="rId1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9295-DCE9-4707-BE17-EA29CE67EDC1}" type="datetimeFigureOut">
              <a:rPr lang="pl-PL" smtClean="0"/>
              <a:pPr/>
              <a:t>16.04.2018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F15A9-E96E-45F3-8387-D241435B13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0962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F15A9-E96E-45F3-8387-D241435B13AB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8C22E9B-D411-4BD6-B2D9-0FC3EB363FB1}" type="datetimeFigureOut">
              <a:rPr lang="pl-PL" smtClean="0"/>
              <a:pPr/>
              <a:t>16.04.2018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391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2E9B-D411-4BD6-B2D9-0FC3EB363FB1}" type="datetimeFigureOut">
              <a:rPr lang="pl-PL" smtClean="0"/>
              <a:pPr/>
              <a:t>16.04.2018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391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2E9B-D411-4BD6-B2D9-0FC3EB363FB1}" type="datetimeFigureOut">
              <a:rPr lang="pl-PL" smtClean="0"/>
              <a:pPr/>
              <a:t>16.04.2018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391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2E9B-D411-4BD6-B2D9-0FC3EB363FB1}" type="datetimeFigureOut">
              <a:rPr lang="pl-PL" smtClean="0"/>
              <a:pPr/>
              <a:t>16.04.2018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advTm="1391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2E9B-D411-4BD6-B2D9-0FC3EB363FB1}" type="datetimeFigureOut">
              <a:rPr lang="pl-PL" smtClean="0"/>
              <a:pPr/>
              <a:t>16.04.2018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advTm="1391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2E9B-D411-4BD6-B2D9-0FC3EB363FB1}" type="datetimeFigureOut">
              <a:rPr lang="pl-PL" smtClean="0"/>
              <a:pPr/>
              <a:t>16.04.2018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advTm="1391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2E9B-D411-4BD6-B2D9-0FC3EB363FB1}" type="datetimeFigureOut">
              <a:rPr lang="pl-PL" smtClean="0"/>
              <a:pPr/>
              <a:t>16.04.2018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391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2E9B-D411-4BD6-B2D9-0FC3EB363FB1}" type="datetimeFigureOut">
              <a:rPr lang="pl-PL" smtClean="0"/>
              <a:pPr/>
              <a:t>16.04.2018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advTm="1391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2E9B-D411-4BD6-B2D9-0FC3EB363FB1}" type="datetimeFigureOut">
              <a:rPr lang="pl-PL" smtClean="0"/>
              <a:pPr/>
              <a:t>16.04.2018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391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8C22E9B-D411-4BD6-B2D9-0FC3EB363FB1}" type="datetimeFigureOut">
              <a:rPr lang="pl-PL" smtClean="0"/>
              <a:pPr/>
              <a:t>16.04.2018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391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8C22E9B-D411-4BD6-B2D9-0FC3EB363FB1}" type="datetimeFigureOut">
              <a:rPr lang="pl-PL" smtClean="0"/>
              <a:pPr/>
              <a:t>16.04.2018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advTm="1391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8C22E9B-D411-4BD6-B2D9-0FC3EB363FB1}" type="datetimeFigureOut">
              <a:rPr lang="pl-PL" smtClean="0"/>
              <a:pPr/>
              <a:t>16.04.2018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1391">
    <p:fade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195737" y="0"/>
            <a:ext cx="6768752" cy="3717032"/>
          </a:xfrm>
        </p:spPr>
        <p:txBody>
          <a:bodyPr>
            <a:noAutofit/>
          </a:bodyPr>
          <a:lstStyle/>
          <a:p>
            <a:pPr algn="ctr"/>
            <a:br>
              <a:rPr lang="pl-PL" sz="4000" b="1" dirty="0">
                <a:solidFill>
                  <a:srgbClr val="1D4F2C"/>
                </a:solidFill>
                <a:latin typeface="CG Times" pitchFamily="18" charset="0"/>
              </a:rPr>
            </a:br>
            <a:br>
              <a:rPr lang="pl-PL" sz="4000" dirty="0">
                <a:solidFill>
                  <a:srgbClr val="1D4F2C"/>
                </a:solidFill>
                <a:latin typeface="CG Times" pitchFamily="18" charset="0"/>
              </a:rPr>
            </a:br>
            <a:br>
              <a:rPr lang="pl-PL" sz="4000" dirty="0">
                <a:solidFill>
                  <a:srgbClr val="1D4F2C"/>
                </a:solidFill>
                <a:latin typeface="CG Times" pitchFamily="18" charset="0"/>
              </a:rPr>
            </a:br>
            <a:r>
              <a:rPr lang="en-GB" sz="4000" b="1" dirty="0" err="1">
                <a:solidFill>
                  <a:srgbClr val="1D4F2C"/>
                </a:solidFill>
                <a:latin typeface="CG Times" pitchFamily="18" charset="0"/>
              </a:rPr>
              <a:t>Miejski</a:t>
            </a:r>
            <a:r>
              <a:rPr lang="en-GB" sz="4000" b="1" dirty="0">
                <a:solidFill>
                  <a:srgbClr val="1D4F2C"/>
                </a:solidFill>
                <a:latin typeface="CG Times" pitchFamily="18" charset="0"/>
              </a:rPr>
              <a:t> Ośrodek </a:t>
            </a:r>
            <a:br>
              <a:rPr lang="pl-PL" sz="4000" b="1" dirty="0">
                <a:solidFill>
                  <a:srgbClr val="1D4F2C"/>
                </a:solidFill>
                <a:latin typeface="CG Times" pitchFamily="18" charset="0"/>
              </a:rPr>
            </a:br>
            <a:r>
              <a:rPr lang="en-GB" sz="4000" b="1" dirty="0" err="1">
                <a:solidFill>
                  <a:srgbClr val="1D4F2C"/>
                </a:solidFill>
                <a:latin typeface="CG Times" pitchFamily="18" charset="0"/>
              </a:rPr>
              <a:t>Pomocy</a:t>
            </a:r>
            <a:r>
              <a:rPr lang="en-GB" sz="4000" b="1" dirty="0">
                <a:solidFill>
                  <a:srgbClr val="1D4F2C"/>
                </a:solidFill>
                <a:latin typeface="CG Times" pitchFamily="18" charset="0"/>
              </a:rPr>
              <a:t> Społecznej</a:t>
            </a:r>
            <a:br>
              <a:rPr lang="pl-PL" sz="4000" b="1" dirty="0">
                <a:solidFill>
                  <a:srgbClr val="1D4F2C"/>
                </a:solidFill>
                <a:latin typeface="CG Times" pitchFamily="18" charset="0"/>
              </a:rPr>
            </a:br>
            <a:r>
              <a:rPr lang="en-GB" sz="4000" b="1" dirty="0">
                <a:solidFill>
                  <a:srgbClr val="1D4F2C"/>
                </a:solidFill>
                <a:latin typeface="CG Times" pitchFamily="18" charset="0"/>
              </a:rPr>
              <a:t> w Przasnyszu</a:t>
            </a:r>
            <a:br>
              <a:rPr lang="pl-PL" sz="2400" i="1" dirty="0">
                <a:solidFill>
                  <a:srgbClr val="1D4F2C"/>
                </a:solidFill>
                <a:latin typeface="CG Times" pitchFamily="18" charset="0"/>
              </a:rPr>
            </a:br>
            <a:br>
              <a:rPr lang="pl-PL" sz="5800" dirty="0">
                <a:latin typeface="Algerian" pitchFamily="82" charset="0"/>
              </a:rPr>
            </a:br>
            <a:r>
              <a:rPr lang="pl-PL" sz="4000" dirty="0">
                <a:solidFill>
                  <a:srgbClr val="0070C0"/>
                </a:solidFill>
                <a:latin typeface="Algerian" pitchFamily="82" charset="0"/>
              </a:rPr>
              <a:t>WOLONTARIUSZ ROKU 2017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7272808" cy="3096343"/>
          </a:xfrm>
        </p:spPr>
        <p:txBody>
          <a:bodyPr>
            <a:normAutofit/>
          </a:bodyPr>
          <a:lstStyle/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  <a:p>
            <a:r>
              <a:rPr lang="pl-PL" sz="2400" b="1" dirty="0">
                <a:latin typeface="Albertus" pitchFamily="34" charset="0"/>
              </a:rPr>
              <a:t>„Problem polega na tym, </a:t>
            </a:r>
          </a:p>
          <a:p>
            <a:r>
              <a:rPr lang="pl-PL" sz="2400" b="1" dirty="0">
                <a:latin typeface="Albertus" pitchFamily="34" charset="0"/>
              </a:rPr>
              <a:t>żeby wybrać właściwą drogę życia” </a:t>
            </a:r>
          </a:p>
          <a:p>
            <a:r>
              <a:rPr lang="pl-PL" sz="2000" b="1" dirty="0">
                <a:latin typeface="Albertus" pitchFamily="34" charset="0"/>
              </a:rPr>
              <a:t>Papież Franciszek </a:t>
            </a:r>
            <a:endParaRPr lang="pl-PL" sz="2000" dirty="0">
              <a:latin typeface="Albertus" pitchFamily="34" charset="0"/>
            </a:endParaRPr>
          </a:p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  <a:p>
            <a:endParaRPr lang="pl-PL" sz="1800" dirty="0">
              <a:solidFill>
                <a:srgbClr val="262626"/>
              </a:solidFill>
              <a:latin typeface="Albertus" pitchFamily="34" charset="0"/>
            </a:endParaRPr>
          </a:p>
          <a:p>
            <a:r>
              <a:rPr lang="pl-PL" sz="1800" dirty="0">
                <a:solidFill>
                  <a:srgbClr val="262626"/>
                </a:solidFill>
                <a:latin typeface="Albertus" pitchFamily="34" charset="0"/>
              </a:rPr>
              <a:t>Przasnysz,  24 kwietnia 2018r.</a:t>
            </a:r>
            <a:endParaRPr lang="en-GB" sz="1800" dirty="0">
              <a:solidFill>
                <a:srgbClr val="262626"/>
              </a:solidFill>
              <a:latin typeface="Albertus" pitchFamily="34" charset="0"/>
            </a:endParaRPr>
          </a:p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0" y="188913"/>
          <a:ext cx="2663825" cy="259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r:id="rId5" imgW="1865880" imgH="1865880" progId="">
                  <p:embed/>
                </p:oleObj>
              </mc:Choice>
              <mc:Fallback>
                <p:oleObj r:id="rId5" imgW="1865880" imgH="1865880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8913"/>
                        <a:ext cx="2663825" cy="2595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ensound-cute">
            <a:hlinkClick r:id="" action="ppaction://media"/>
            <a:extLst>
              <a:ext uri="{FF2B5EF4-FFF2-40B4-BE49-F238E27FC236}">
                <a16:creationId xmlns:a16="http://schemas.microsoft.com/office/drawing/2014/main" id="{BB7FDB28-1460-44B6-A2DD-EF41494040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504" y="632491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advTm="1698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Milena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412776"/>
            <a:ext cx="3995936" cy="2646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200" dirty="0">
                <a:solidFill>
                  <a:schemeClr val="tx1"/>
                </a:solidFill>
                <a:latin typeface="Bell MT" pitchFamily="18" charset="0"/>
              </a:rPr>
              <a:t>Patryk Michalski</a:t>
            </a:r>
            <a:br>
              <a:rPr lang="pl-PL" sz="2400" dirty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400" dirty="0">
                <a:solidFill>
                  <a:schemeClr val="tx1"/>
                </a:solidFill>
                <a:latin typeface="Bell MT" pitchFamily="18" charset="0"/>
              </a:rPr>
              <a:t>Wolontariusz Miejskiego Przedszkola nr 1 w Przasnyszu </a:t>
            </a:r>
            <a:endParaRPr lang="pl-PL" sz="2400" dirty="0"/>
          </a:p>
        </p:txBody>
      </p:sp>
      <p:pic>
        <p:nvPicPr>
          <p:cNvPr id="37478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51920" y="4198644"/>
            <a:ext cx="3456384" cy="2289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Symbol zastępczy zawartości 6" descr="Milena 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04048" y="1484784"/>
            <a:ext cx="3384376" cy="2241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ransition advTm="64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Milena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2672984" cy="4285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1417638"/>
          </a:xfrm>
        </p:spPr>
        <p:txBody>
          <a:bodyPr>
            <a:noAutofit/>
          </a:bodyPr>
          <a:lstStyle/>
          <a:p>
            <a:pPr algn="ctr"/>
            <a:r>
              <a:rPr lang="pl-PL" sz="3200" dirty="0">
                <a:solidFill>
                  <a:schemeClr val="tx1"/>
                </a:solidFill>
                <a:latin typeface="Bell MT" pitchFamily="18" charset="0"/>
              </a:rPr>
              <a:t>Martyna Mioduszewska</a:t>
            </a:r>
            <a:br>
              <a:rPr lang="pl-PL" sz="2400" dirty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400" dirty="0">
                <a:solidFill>
                  <a:schemeClr val="tx1"/>
                </a:solidFill>
                <a:latin typeface="Bell MT" pitchFamily="18" charset="0"/>
              </a:rPr>
              <a:t>Wolontariusz Klubu Sportowego</a:t>
            </a:r>
            <a:br>
              <a:rPr lang="pl-PL" sz="2400" dirty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400" dirty="0">
                <a:solidFill>
                  <a:schemeClr val="tx1"/>
                </a:solidFill>
                <a:latin typeface="Bell MT" pitchFamily="18" charset="0"/>
              </a:rPr>
              <a:t> „Drużyna Koszykarzy na Wózkach Black </a:t>
            </a:r>
            <a:r>
              <a:rPr lang="pl-PL" sz="2400" dirty="0" err="1">
                <a:solidFill>
                  <a:schemeClr val="tx1"/>
                </a:solidFill>
                <a:latin typeface="Bell MT" pitchFamily="18" charset="0"/>
              </a:rPr>
              <a:t>Dragons</a:t>
            </a:r>
            <a:r>
              <a:rPr lang="pl-PL" sz="2400" dirty="0">
                <a:solidFill>
                  <a:schemeClr val="tx1"/>
                </a:solidFill>
                <a:latin typeface="Bell MT" pitchFamily="18" charset="0"/>
              </a:rPr>
              <a:t>”</a:t>
            </a:r>
            <a:endParaRPr lang="pl-PL" sz="2400" dirty="0"/>
          </a:p>
        </p:txBody>
      </p:sp>
      <p:pic>
        <p:nvPicPr>
          <p:cNvPr id="37478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55776" y="3429000"/>
            <a:ext cx="3265115" cy="2588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Symbol zastępczy zawartości 6" descr="Milena 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796136" y="1412776"/>
            <a:ext cx="3122599" cy="3583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advTm="594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zdjęcie świetlic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329569" y="2007135"/>
            <a:ext cx="5330934" cy="399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417638"/>
          </a:xfrm>
        </p:spPr>
        <p:txBody>
          <a:bodyPr>
            <a:normAutofit/>
          </a:bodyPr>
          <a:lstStyle/>
          <a:p>
            <a:pPr algn="ctr"/>
            <a:r>
              <a:rPr lang="pl-PL" sz="3200" dirty="0">
                <a:solidFill>
                  <a:schemeClr val="tx1"/>
                </a:solidFill>
                <a:latin typeface="Bell MT" pitchFamily="18" charset="0"/>
              </a:rPr>
              <a:t>Julia Milewska</a:t>
            </a:r>
            <a:br>
              <a:rPr lang="pl-PL" sz="2800" i="1" dirty="0">
                <a:solidFill>
                  <a:schemeClr val="accent2">
                    <a:lumMod val="75000"/>
                  </a:schemeClr>
                </a:solidFill>
                <a:latin typeface="Bell MT" pitchFamily="18" charset="0"/>
              </a:rPr>
            </a:br>
            <a:r>
              <a:rPr lang="pl-PL" sz="2400" dirty="0">
                <a:solidFill>
                  <a:schemeClr val="tx1"/>
                </a:solidFill>
                <a:latin typeface="Bell MT" pitchFamily="18" charset="0"/>
              </a:rPr>
              <a:t>Wolontariusz  Szkoły Podstawowej nr 3 w Przasnyszu</a:t>
            </a:r>
            <a:endParaRPr lang="pl-PL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72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0"/>
            <a:ext cx="8291264" cy="119675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>
                <a:solidFill>
                  <a:schemeClr val="tx1"/>
                </a:solidFill>
                <a:latin typeface="Bell MT" pitchFamily="18" charset="0"/>
              </a:rPr>
              <a:t>Julia Mańkowska</a:t>
            </a:r>
            <a:br>
              <a:rPr lang="pl-PL" sz="2000" dirty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700" dirty="0">
                <a:solidFill>
                  <a:schemeClr val="tx1"/>
                </a:solidFill>
                <a:latin typeface="Bell MT" pitchFamily="18" charset="0"/>
              </a:rPr>
              <a:t>Wolontariusz  Filii nr 1 Miejskiej Biblioteki Publicznej </a:t>
            </a:r>
            <a:br>
              <a:rPr lang="pl-PL" sz="2700" dirty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700" dirty="0">
                <a:solidFill>
                  <a:schemeClr val="tx1"/>
                </a:solidFill>
                <a:latin typeface="Bell MT" pitchFamily="18" charset="0"/>
              </a:rPr>
              <a:t>w Przasnyszu</a:t>
            </a:r>
            <a:endParaRPr lang="pl-PL" sz="2700" dirty="0">
              <a:latin typeface="Bell MT" pitchFamily="18" charset="0"/>
            </a:endParaRPr>
          </a:p>
        </p:txBody>
      </p:sp>
      <p:pic>
        <p:nvPicPr>
          <p:cNvPr id="8" name="Symbol zastępczy zawartości 7" descr="DSC_073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350546"/>
            <a:ext cx="5470537" cy="4102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Symbol zastępczy zawartości 5" descr="DSC_074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940152" y="1700808"/>
            <a:ext cx="2970331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advTm="718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zdjęcie MP nr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8" y="1556792"/>
            <a:ext cx="2880320" cy="5120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 dirty="0">
                <a:solidFill>
                  <a:schemeClr val="tx1"/>
                </a:solidFill>
                <a:latin typeface="Bell MT" pitchFamily="18" charset="0"/>
              </a:rPr>
              <a:t>Klaudia Wesołowska</a:t>
            </a:r>
            <a:br>
              <a:rPr lang="pl-PL" sz="2000" dirty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700" dirty="0">
                <a:solidFill>
                  <a:schemeClr val="tx1"/>
                </a:solidFill>
                <a:latin typeface="Bell MT" pitchFamily="18" charset="0"/>
              </a:rPr>
              <a:t>Wolontariusz Miejskiego Przedszkola nr 2 </a:t>
            </a:r>
            <a:br>
              <a:rPr lang="pl-PL" sz="2700" dirty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700" dirty="0">
                <a:solidFill>
                  <a:schemeClr val="tx1"/>
                </a:solidFill>
                <a:effectLst/>
                <a:latin typeface="Bell MT" pitchFamily="18" charset="0"/>
              </a:rPr>
              <a:t>z Oddziałami Integracyjnymi </a:t>
            </a:r>
            <a:r>
              <a:rPr lang="pl-PL" sz="2700" dirty="0">
                <a:solidFill>
                  <a:schemeClr val="tx1"/>
                </a:solidFill>
                <a:latin typeface="Bell MT" pitchFamily="18" charset="0"/>
              </a:rPr>
              <a:t>w Przasnyszu</a:t>
            </a:r>
            <a:endParaRPr lang="pl-PL" sz="27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72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Kas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7" y="1556876"/>
            <a:ext cx="7936733" cy="4464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hangingPunct="0"/>
            <a:r>
              <a:rPr lang="pl-PL" sz="3600" dirty="0">
                <a:solidFill>
                  <a:schemeClr val="tx1"/>
                </a:solidFill>
                <a:latin typeface="Bell MT" pitchFamily="18" charset="0"/>
              </a:rPr>
              <a:t>Ewelina </a:t>
            </a:r>
            <a:r>
              <a:rPr lang="pl-PL" sz="3600" dirty="0" err="1">
                <a:solidFill>
                  <a:schemeClr val="tx1"/>
                </a:solidFill>
                <a:latin typeface="Bell MT" pitchFamily="18" charset="0"/>
              </a:rPr>
              <a:t>Achcińska</a:t>
            </a:r>
            <a:br>
              <a:rPr lang="pl-PL" sz="2800" dirty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700" dirty="0">
                <a:solidFill>
                  <a:schemeClr val="tx1"/>
                </a:solidFill>
                <a:latin typeface="Bell MT" pitchFamily="18" charset="0"/>
              </a:rPr>
              <a:t>Wolontariusz  Filii nr 2 Miejskiej Biblioteki Publicznej </a:t>
            </a:r>
            <a:br>
              <a:rPr lang="pl-PL" sz="2700" dirty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700" dirty="0">
                <a:solidFill>
                  <a:schemeClr val="tx1"/>
                </a:solidFill>
                <a:latin typeface="Bell MT" pitchFamily="18" charset="0"/>
              </a:rPr>
              <a:t>w Przasnyszu</a:t>
            </a:r>
            <a:br>
              <a:rPr lang="pl-PL" sz="2400" dirty="0"/>
            </a:br>
            <a:endParaRPr lang="pl-PL" sz="2400" dirty="0">
              <a:latin typeface="Bell MT" pitchFamily="18" charset="0"/>
            </a:endParaRPr>
          </a:p>
        </p:txBody>
      </p:sp>
    </p:spTree>
  </p:cSld>
  <p:clrMapOvr>
    <a:masterClrMapping/>
  </p:clrMapOvr>
  <p:transition advTm="766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Kas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1498" y="1481138"/>
            <a:ext cx="6761004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hangingPunct="0"/>
            <a:r>
              <a:rPr lang="pl-PL" sz="3600" dirty="0">
                <a:latin typeface="Bell MT" pitchFamily="18" charset="0"/>
              </a:rPr>
              <a:t>Katarzyna Bukowska </a:t>
            </a:r>
            <a:br>
              <a:rPr lang="pl-PL" sz="2400" dirty="0"/>
            </a:br>
            <a:r>
              <a:rPr lang="pl-PL" sz="2700" dirty="0">
                <a:latin typeface="Bell MT" pitchFamily="18" charset="0"/>
              </a:rPr>
              <a:t>Wolontariusz Festiwalu Fabryka Światła w Przasnyszu</a:t>
            </a:r>
            <a:br>
              <a:rPr lang="pl-PL" sz="2400" dirty="0"/>
            </a:br>
            <a:endParaRPr lang="pl-PL" sz="2400" dirty="0">
              <a:latin typeface="Bell MT" pitchFamily="18" charset="0"/>
            </a:endParaRPr>
          </a:p>
        </p:txBody>
      </p:sp>
    </p:spTree>
  </p:cSld>
  <p:clrMapOvr>
    <a:masterClrMapping/>
  </p:clrMapOvr>
  <p:transition advTm="114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Kas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1498" y="1490451"/>
            <a:ext cx="6761004" cy="4507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 dirty="0">
                <a:latin typeface="Bell MT" pitchFamily="18" charset="0"/>
              </a:rPr>
              <a:t>Grzegorz Bojarski</a:t>
            </a:r>
            <a:br>
              <a:rPr lang="pl-PL" sz="2400" dirty="0"/>
            </a:br>
            <a:r>
              <a:rPr lang="pl-PL" sz="2400" dirty="0">
                <a:latin typeface="Bell MT" pitchFamily="18" charset="0"/>
              </a:rPr>
              <a:t>Wolontariusz Federacji Ruch Organizacji </a:t>
            </a:r>
            <a:br>
              <a:rPr lang="pl-PL" sz="2400" dirty="0">
                <a:latin typeface="Bell MT" pitchFamily="18" charset="0"/>
              </a:rPr>
            </a:br>
            <a:r>
              <a:rPr lang="pl-PL" sz="2400" dirty="0">
                <a:latin typeface="Bell MT" pitchFamily="18" charset="0"/>
              </a:rPr>
              <a:t>na rzecz Społecznej Aktywności ROSA </a:t>
            </a:r>
            <a:br>
              <a:rPr lang="pl-PL" sz="2400" dirty="0">
                <a:latin typeface="Bell MT" pitchFamily="18" charset="0"/>
              </a:rPr>
            </a:br>
            <a:r>
              <a:rPr lang="pl-PL" sz="2400" dirty="0">
                <a:latin typeface="Bell MT" pitchFamily="18" charset="0"/>
              </a:rPr>
              <a:t>w Przasnyszu</a:t>
            </a:r>
            <a:br>
              <a:rPr lang="pl-PL" sz="2400" dirty="0"/>
            </a:br>
            <a:endParaRPr lang="pl-PL" sz="2400" dirty="0">
              <a:latin typeface="Bell MT" pitchFamily="18" charset="0"/>
            </a:endParaRPr>
          </a:p>
        </p:txBody>
      </p:sp>
    </p:spTree>
  </p:cSld>
  <p:clrMapOvr>
    <a:masterClrMapping/>
  </p:clrMapOvr>
  <p:transition advTm="1078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19675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dirty="0">
                <a:latin typeface="Bell MT" pitchFamily="18" charset="0"/>
              </a:rPr>
              <a:t>Beata Stanisława Kwiatkowska</a:t>
            </a:r>
            <a:br>
              <a:rPr lang="pl-PL" sz="2800" dirty="0">
                <a:latin typeface="Bell MT" pitchFamily="18" charset="0"/>
              </a:rPr>
            </a:br>
            <a:r>
              <a:rPr lang="pl-PL" sz="2700" dirty="0">
                <a:latin typeface="Bell MT" pitchFamily="18" charset="0"/>
              </a:rPr>
              <a:t>Wolontariusz Roku 2017 w kategorii: </a:t>
            </a:r>
            <a:br>
              <a:rPr lang="pl-PL" sz="2700" dirty="0">
                <a:latin typeface="Bell MT" pitchFamily="18" charset="0"/>
              </a:rPr>
            </a:br>
            <a:r>
              <a:rPr lang="pl-PL" sz="2700" dirty="0">
                <a:latin typeface="Bell MT" pitchFamily="18" charset="0"/>
              </a:rPr>
              <a:t>Wolontariat Rodzinny w Przasnyszu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1765165" cy="2304255"/>
          </a:xfrm>
          <a:prstGeom prst="roundRect">
            <a:avLst/>
          </a:prstGeom>
          <a:noFill/>
          <a:ln w="12700">
            <a:solidFill>
              <a:srgbClr val="92D050"/>
            </a:solidFill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  <a:scene3d>
            <a:camera prst="perspectiveFront"/>
            <a:lightRig rig="threePt" dir="t"/>
          </a:scene3d>
          <a:sp3d>
            <a:bevelT w="165100" prst="coolSlant"/>
          </a:sp3d>
        </p:spPr>
      </p:pic>
      <p:pic>
        <p:nvPicPr>
          <p:cNvPr id="3696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2"/>
            <a:ext cx="1905496" cy="2160241"/>
          </a:xfrm>
          <a:prstGeom prst="roundRect">
            <a:avLst/>
          </a:prstGeom>
          <a:noFill/>
          <a:ln w="12700">
            <a:solidFill>
              <a:srgbClr val="92D050"/>
            </a:solidFill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  <a:scene3d>
            <a:camera prst="perspectiveFront"/>
            <a:lightRig rig="threePt" dir="t"/>
          </a:scene3d>
          <a:sp3d>
            <a:bevelT/>
          </a:sp3d>
        </p:spPr>
      </p:pic>
      <p:pic>
        <p:nvPicPr>
          <p:cNvPr id="3696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7333" y="1484784"/>
            <a:ext cx="2866667" cy="3990476"/>
          </a:xfrm>
          <a:prstGeom prst="round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  <a:scene3d>
            <a:camera prst="perspectiveLeft"/>
            <a:lightRig rig="threePt" dir="t"/>
          </a:scene3d>
          <a:sp3d>
            <a:bevelT w="165100" prst="coolSlant"/>
          </a:sp3d>
        </p:spPr>
      </p:pic>
      <p:pic>
        <p:nvPicPr>
          <p:cNvPr id="36966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5035" y="1628800"/>
            <a:ext cx="4081765" cy="4725144"/>
          </a:xfrm>
          <a:prstGeom prst="round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  <a:scene3d>
            <a:camera prst="perspectiveFront"/>
            <a:lightRig rig="threePt" dir="t"/>
          </a:scene3d>
        </p:spPr>
      </p:pic>
      <p:pic>
        <p:nvPicPr>
          <p:cNvPr id="3758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3645024"/>
            <a:ext cx="952052" cy="2735262"/>
          </a:xfrm>
          <a:prstGeom prst="roundRect">
            <a:avLst/>
          </a:prstGeom>
          <a:noFill/>
          <a:ln w="12700">
            <a:solidFill>
              <a:srgbClr val="92D050"/>
            </a:solidFill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758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48680"/>
            <a:ext cx="864096" cy="2458559"/>
          </a:xfrm>
          <a:prstGeom prst="roundRect">
            <a:avLst/>
          </a:prstGeom>
          <a:noFill/>
          <a:ln w="12700">
            <a:solidFill>
              <a:srgbClr val="92D050"/>
            </a:solidFill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advTm="766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195736" y="0"/>
            <a:ext cx="6696744" cy="3645024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 err="1">
                <a:solidFill>
                  <a:srgbClr val="1D4F2C"/>
                </a:solidFill>
                <a:latin typeface="CG Times" pitchFamily="18" charset="0"/>
              </a:rPr>
              <a:t>Miejski</a:t>
            </a:r>
            <a:r>
              <a:rPr lang="en-GB" sz="4000" b="1" dirty="0">
                <a:solidFill>
                  <a:srgbClr val="1D4F2C"/>
                </a:solidFill>
                <a:latin typeface="CG Times" pitchFamily="18" charset="0"/>
              </a:rPr>
              <a:t> Ośrodek </a:t>
            </a:r>
            <a:br>
              <a:rPr lang="pl-PL" sz="4000" b="1" dirty="0">
                <a:solidFill>
                  <a:srgbClr val="1D4F2C"/>
                </a:solidFill>
                <a:latin typeface="CG Times" pitchFamily="18" charset="0"/>
              </a:rPr>
            </a:br>
            <a:r>
              <a:rPr lang="en-GB" sz="4000" b="1" dirty="0" err="1">
                <a:solidFill>
                  <a:srgbClr val="1D4F2C"/>
                </a:solidFill>
                <a:latin typeface="CG Times" pitchFamily="18" charset="0"/>
              </a:rPr>
              <a:t>Pomocy</a:t>
            </a:r>
            <a:r>
              <a:rPr lang="en-GB" sz="4000" b="1" dirty="0">
                <a:solidFill>
                  <a:srgbClr val="1D4F2C"/>
                </a:solidFill>
                <a:latin typeface="CG Times" pitchFamily="18" charset="0"/>
              </a:rPr>
              <a:t> Społecznej </a:t>
            </a:r>
            <a:br>
              <a:rPr lang="pl-PL" sz="4000" b="1" dirty="0">
                <a:solidFill>
                  <a:srgbClr val="1D4F2C"/>
                </a:solidFill>
                <a:latin typeface="CG Times" pitchFamily="18" charset="0"/>
              </a:rPr>
            </a:br>
            <a:r>
              <a:rPr lang="en-GB" sz="4000" b="1" dirty="0">
                <a:solidFill>
                  <a:srgbClr val="1D4F2C"/>
                </a:solidFill>
                <a:latin typeface="CG Times" pitchFamily="18" charset="0"/>
              </a:rPr>
              <a:t>w Przasnyszu</a:t>
            </a:r>
            <a:br>
              <a:rPr lang="pl-PL" sz="2400" b="1" i="1" dirty="0">
                <a:solidFill>
                  <a:srgbClr val="1D4F2C"/>
                </a:solidFill>
                <a:latin typeface="CG Times" pitchFamily="18" charset="0"/>
              </a:rPr>
            </a:br>
            <a:br>
              <a:rPr lang="pl-PL" sz="5800" dirty="0">
                <a:latin typeface="Algerian" pitchFamily="82" charset="0"/>
              </a:rPr>
            </a:br>
            <a:r>
              <a:rPr lang="pl-PL" sz="4000" dirty="0">
                <a:solidFill>
                  <a:srgbClr val="0070C0"/>
                </a:solidFill>
                <a:latin typeface="Algerian" pitchFamily="82" charset="0"/>
              </a:rPr>
              <a:t>WOLONTARIUSZ ROKU 2017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7272808" cy="3096343"/>
          </a:xfrm>
        </p:spPr>
        <p:txBody>
          <a:bodyPr>
            <a:normAutofit/>
          </a:bodyPr>
          <a:lstStyle/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  <a:p>
            <a:r>
              <a:rPr lang="pl-PL" sz="2200" b="1" dirty="0">
                <a:latin typeface="Albertus" pitchFamily="34" charset="0"/>
              </a:rPr>
              <a:t>„Jest jedno słowo, którym wszyscy powinniśmy </a:t>
            </a:r>
          </a:p>
          <a:p>
            <a:r>
              <a:rPr lang="pl-PL" sz="2200" b="1" dirty="0">
                <a:latin typeface="Albertus" pitchFamily="34" charset="0"/>
              </a:rPr>
              <a:t>kierować się jak regułą </a:t>
            </a:r>
            <a:r>
              <a:rPr lang="pl-PL" sz="2200" b="1">
                <a:latin typeface="Albertus" pitchFamily="34" charset="0"/>
              </a:rPr>
              <a:t>– wzajemność” </a:t>
            </a:r>
            <a:endParaRPr lang="pl-PL" sz="2200" b="1" dirty="0">
              <a:latin typeface="Albertus" pitchFamily="34" charset="0"/>
            </a:endParaRPr>
          </a:p>
          <a:p>
            <a:r>
              <a:rPr lang="pl-PL" sz="2200" b="1" dirty="0">
                <a:latin typeface="Albertus" pitchFamily="34" charset="0"/>
              </a:rPr>
              <a:t>- Konfucjusz</a:t>
            </a:r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  <a:p>
            <a:r>
              <a:rPr lang="pl-PL" sz="1800" dirty="0">
                <a:solidFill>
                  <a:srgbClr val="262626"/>
                </a:solidFill>
                <a:latin typeface="Albertus" pitchFamily="34" charset="0"/>
              </a:rPr>
              <a:t>Przasnysz, 24 kwietnia 2018r.</a:t>
            </a:r>
            <a:endParaRPr lang="en-GB" sz="1800" dirty="0">
              <a:solidFill>
                <a:srgbClr val="262626"/>
              </a:solidFill>
              <a:latin typeface="Albertus" pitchFamily="34" charset="0"/>
            </a:endParaRPr>
          </a:p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0" y="188913"/>
          <a:ext cx="2663825" cy="259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83" r:id="rId5" imgW="1865880" imgH="1865880" progId="">
                  <p:embed/>
                </p:oleObj>
              </mc:Choice>
              <mc:Fallback>
                <p:oleObj r:id="rId5" imgW="1865880" imgH="1865880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8913"/>
                        <a:ext cx="2663825" cy="2595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ensound-cute">
            <a:hlinkClick r:id="" action="ppaction://media"/>
            <a:extLst>
              <a:ext uri="{FF2B5EF4-FFF2-40B4-BE49-F238E27FC236}">
                <a16:creationId xmlns:a16="http://schemas.microsoft.com/office/drawing/2014/main" id="{C564B60C-DC7D-4E02-B0AB-150E7871FA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42540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advTm="166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91264" cy="141763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>
                <a:solidFill>
                  <a:schemeClr val="tx1"/>
                </a:solidFill>
                <a:latin typeface="Bell MT" pitchFamily="18" charset="0"/>
              </a:rPr>
              <a:t>Kinga Przybysz</a:t>
            </a:r>
            <a:br>
              <a:rPr lang="pl-PL" sz="2000" dirty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700" dirty="0">
                <a:solidFill>
                  <a:schemeClr val="tx1"/>
                </a:solidFill>
                <a:latin typeface="Bell MT" pitchFamily="18" charset="0"/>
              </a:rPr>
              <a:t>Mały Wolontariusz Roku 2017</a:t>
            </a:r>
            <a:br>
              <a:rPr lang="pl-PL" sz="2700" dirty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700" dirty="0">
                <a:solidFill>
                  <a:schemeClr val="tx1"/>
                </a:solidFill>
                <a:latin typeface="Bell MT" pitchFamily="18" charset="0"/>
              </a:rPr>
              <a:t> Szkoły Podstawowej nr 1 z Oddziałami Integracyjnymi </a:t>
            </a:r>
            <a:br>
              <a:rPr lang="pl-PL" sz="2700" dirty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700" dirty="0">
                <a:solidFill>
                  <a:schemeClr val="tx1"/>
                </a:solidFill>
                <a:latin typeface="Bell MT" pitchFamily="18" charset="0"/>
              </a:rPr>
              <a:t>im. Kawalerów Orderu Uśmiechu w Przasnyszu </a:t>
            </a:r>
          </a:p>
        </p:txBody>
      </p:sp>
      <p:pic>
        <p:nvPicPr>
          <p:cNvPr id="5" name="Symbol zastępczy zawartości 4" descr="IMG_20161201_1447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580112" y="1700808"/>
            <a:ext cx="3348371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6" name="Symbol zastępczy zawartości 5" descr="IMG_20161208_08454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1556792"/>
            <a:ext cx="5568619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advTm="22141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Milena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628800"/>
            <a:ext cx="3995936" cy="2996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200" dirty="0">
                <a:solidFill>
                  <a:schemeClr val="tx1"/>
                </a:solidFill>
                <a:latin typeface="Bell MT" pitchFamily="18" charset="0"/>
              </a:rPr>
              <a:t>Łukasz Skotnicki</a:t>
            </a:r>
            <a:br>
              <a:rPr lang="pl-PL" sz="2000" i="1" dirty="0">
                <a:solidFill>
                  <a:schemeClr val="accent2">
                    <a:lumMod val="75000"/>
                  </a:schemeClr>
                </a:solidFill>
                <a:latin typeface="Bell MT" pitchFamily="18" charset="0"/>
              </a:rPr>
            </a:br>
            <a:r>
              <a:rPr lang="pl-PL" sz="2400" dirty="0">
                <a:solidFill>
                  <a:schemeClr val="tx1"/>
                </a:solidFill>
                <a:latin typeface="Bell MT" pitchFamily="18" charset="0"/>
              </a:rPr>
              <a:t>Wolontariusz Domu Pomocy Społecznej </a:t>
            </a:r>
            <a:br>
              <a:rPr lang="pl-PL" sz="2400" dirty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400" dirty="0">
                <a:solidFill>
                  <a:schemeClr val="tx1"/>
                </a:solidFill>
                <a:latin typeface="Bell MT" pitchFamily="18" charset="0"/>
              </a:rPr>
              <a:t>Zgromadzenia Sióstr Miłosierdzia Św. Wincentego a` Paulo </a:t>
            </a:r>
            <a:br>
              <a:rPr lang="pl-PL" sz="2400" dirty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400" dirty="0">
                <a:solidFill>
                  <a:schemeClr val="tx1"/>
                </a:solidFill>
                <a:latin typeface="Bell MT" pitchFamily="18" charset="0"/>
              </a:rPr>
              <a:t>w Przasnyszu </a:t>
            </a:r>
            <a:endParaRPr lang="pl-PL" sz="2400" dirty="0"/>
          </a:p>
        </p:txBody>
      </p:sp>
      <p:pic>
        <p:nvPicPr>
          <p:cNvPr id="37478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67944" y="3689648"/>
            <a:ext cx="2376264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ymbol zastępczy zawartości 6" descr="Milena 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759624" y="1484784"/>
            <a:ext cx="3384376" cy="2538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advTm="6515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wolontariat dla graczyk 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6624" y="1628799"/>
            <a:ext cx="7333808" cy="4891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 dirty="0">
                <a:solidFill>
                  <a:schemeClr val="tx1"/>
                </a:solidFill>
                <a:latin typeface="Bell MT" pitchFamily="18" charset="0"/>
              </a:rPr>
              <a:t>Joanna Sylwia </a:t>
            </a:r>
            <a:r>
              <a:rPr lang="pl-PL" sz="3600" dirty="0" err="1">
                <a:solidFill>
                  <a:schemeClr val="tx1"/>
                </a:solidFill>
                <a:latin typeface="Bell MT" pitchFamily="18" charset="0"/>
              </a:rPr>
              <a:t>Tadrzak</a:t>
            </a:r>
            <a:br>
              <a:rPr lang="pl-PL" sz="4800" i="1" dirty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700" dirty="0">
                <a:solidFill>
                  <a:schemeClr val="tx1"/>
                </a:solidFill>
                <a:latin typeface="Bell MT" pitchFamily="18" charset="0"/>
              </a:rPr>
              <a:t>Wolontariusz Miejskiej Biblioteki Publicznej </a:t>
            </a:r>
            <a:br>
              <a:rPr lang="pl-PL" sz="2700" dirty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700" dirty="0">
                <a:solidFill>
                  <a:schemeClr val="tx1"/>
                </a:solidFill>
                <a:latin typeface="Bell MT" pitchFamily="18" charset="0"/>
              </a:rPr>
              <a:t>im. Zofii Nałkowskiej w Przasnyszu</a:t>
            </a:r>
            <a:endParaRPr lang="pl-PL" sz="2700" dirty="0">
              <a:latin typeface="Bell MT" pitchFamily="18" charset="0"/>
            </a:endParaRPr>
          </a:p>
        </p:txBody>
      </p:sp>
    </p:spTree>
  </p:cSld>
  <p:clrMapOvr>
    <a:masterClrMapping/>
  </p:clrMapOvr>
  <p:transition advTm="5453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Szymek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36804" y="1772816"/>
            <a:ext cx="432048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860032" y="2276872"/>
            <a:ext cx="4128458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 dirty="0">
                <a:latin typeface="Bell MT" pitchFamily="18" charset="0"/>
              </a:rPr>
              <a:t>Karolina </a:t>
            </a:r>
            <a:r>
              <a:rPr lang="pl-PL" sz="3600" dirty="0" err="1">
                <a:latin typeface="Bell MT" pitchFamily="18" charset="0"/>
              </a:rPr>
              <a:t>Matłoch</a:t>
            </a:r>
            <a:br>
              <a:rPr lang="pl-PL" sz="2400" dirty="0">
                <a:latin typeface="Bell MT" pitchFamily="18" charset="0"/>
              </a:rPr>
            </a:br>
            <a:r>
              <a:rPr lang="pl-PL" sz="2700" dirty="0">
                <a:latin typeface="Bell MT" pitchFamily="18" charset="0"/>
              </a:rPr>
              <a:t>Wolontariusz Parafialno – Uczniowskiego </a:t>
            </a:r>
            <a:br>
              <a:rPr lang="pl-PL" sz="2700" dirty="0">
                <a:latin typeface="Bell MT" pitchFamily="18" charset="0"/>
              </a:rPr>
            </a:br>
            <a:r>
              <a:rPr lang="pl-PL" sz="2700" dirty="0">
                <a:latin typeface="Bell MT" pitchFamily="18" charset="0"/>
              </a:rPr>
              <a:t>Klubu Sportowego „Emmanuel” w Przasnyszu</a:t>
            </a:r>
          </a:p>
        </p:txBody>
      </p:sp>
    </p:spTree>
  </p:cSld>
  <p:clrMapOvr>
    <a:masterClrMapping/>
  </p:clrMapOvr>
  <p:transition advTm="4328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10107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24612" y="1412776"/>
            <a:ext cx="6432714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 dirty="0">
                <a:latin typeface="Bell MT" pitchFamily="18" charset="0"/>
              </a:rPr>
              <a:t>Jakub Piotr Włodarczyk</a:t>
            </a:r>
            <a:br>
              <a:rPr lang="pl-PL" sz="1800" dirty="0">
                <a:latin typeface="Bell MT" pitchFamily="18" charset="0"/>
              </a:rPr>
            </a:br>
            <a:r>
              <a:rPr lang="pl-PL" sz="2700" dirty="0">
                <a:solidFill>
                  <a:schemeClr val="tx1"/>
                </a:solidFill>
                <a:latin typeface="Bell MT" pitchFamily="18" charset="0"/>
              </a:rPr>
              <a:t> Wolontariusz Szkoły Podstawowej nr 2 </a:t>
            </a:r>
            <a:br>
              <a:rPr lang="pl-PL" sz="2700" dirty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700" dirty="0">
                <a:solidFill>
                  <a:schemeClr val="tx1"/>
                </a:solidFill>
                <a:latin typeface="Bell MT" pitchFamily="18" charset="0"/>
              </a:rPr>
              <a:t> im. H.Sienkiewicza w Przasnyszu </a:t>
            </a:r>
            <a:br>
              <a:rPr lang="pl-PL" sz="2000" dirty="0">
                <a:solidFill>
                  <a:schemeClr val="tx1"/>
                </a:solidFill>
                <a:latin typeface="Bell MT" pitchFamily="18" charset="0"/>
              </a:rPr>
            </a:br>
            <a:endParaRPr lang="pl-PL" sz="2000" dirty="0">
              <a:solidFill>
                <a:schemeClr val="tx1"/>
              </a:solidFill>
              <a:latin typeface="Bell MT" pitchFamily="18" charset="0"/>
            </a:endParaRPr>
          </a:p>
        </p:txBody>
      </p:sp>
    </p:spTree>
  </p:cSld>
  <p:clrMapOvr>
    <a:masterClrMapping/>
  </p:clrMapOvr>
  <p:transition advTm="6594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DSC_074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480244" y="2152604"/>
            <a:ext cx="4766490" cy="3574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dirty="0">
                <a:solidFill>
                  <a:schemeClr val="tx1"/>
                </a:solidFill>
                <a:latin typeface="Bell MT" pitchFamily="18" charset="0"/>
              </a:rPr>
              <a:t>Maria Jadwiga </a:t>
            </a:r>
            <a:r>
              <a:rPr lang="pl-PL" sz="3600" dirty="0" err="1">
                <a:solidFill>
                  <a:schemeClr val="tx1"/>
                </a:solidFill>
                <a:latin typeface="Bell MT" pitchFamily="18" charset="0"/>
              </a:rPr>
              <a:t>Wysk</a:t>
            </a:r>
            <a:br>
              <a:rPr lang="pl-PL" sz="2400" i="1" dirty="0">
                <a:solidFill>
                  <a:schemeClr val="accent2">
                    <a:lumMod val="75000"/>
                  </a:schemeClr>
                </a:solidFill>
                <a:latin typeface="Bell MT" pitchFamily="18" charset="0"/>
              </a:rPr>
            </a:br>
            <a:r>
              <a:rPr lang="pl-PL" sz="2400" dirty="0">
                <a:solidFill>
                  <a:schemeClr val="tx1"/>
                </a:solidFill>
                <a:latin typeface="Bell MT" pitchFamily="18" charset="0"/>
              </a:rPr>
              <a:t>Wolontariusz Szkoły Podstawowej nr 3 w Przasnyszu</a:t>
            </a:r>
            <a:endParaRPr lang="pl-PL" sz="2400" dirty="0">
              <a:latin typeface="Bell MT" pitchFamily="18" charset="0"/>
            </a:endParaRPr>
          </a:p>
        </p:txBody>
      </p:sp>
      <p:pic>
        <p:nvPicPr>
          <p:cNvPr id="8" name="Symbol zastępczy zawartości 7" descr="DSC_073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110503" y="1937836"/>
            <a:ext cx="4584509" cy="3438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perspectiveAbove"/>
            <a:lightRig rig="threePt" dir="t"/>
          </a:scene3d>
          <a:sp3d>
            <a:bevelT/>
          </a:sp3d>
        </p:spPr>
      </p:pic>
    </p:spTree>
  </p:cSld>
  <p:clrMapOvr>
    <a:masterClrMapping/>
  </p:clrMapOvr>
  <p:transition advTm="984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DSC_074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62061" y="2060848"/>
            <a:ext cx="3868350" cy="2901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41763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>
                <a:solidFill>
                  <a:schemeClr val="tx1"/>
                </a:solidFill>
                <a:latin typeface="Bell MT" pitchFamily="18" charset="0"/>
              </a:rPr>
              <a:t>Igor Wendt</a:t>
            </a:r>
            <a:br>
              <a:rPr lang="pl-PL" sz="2000" dirty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400" dirty="0">
                <a:solidFill>
                  <a:schemeClr val="tx1"/>
                </a:solidFill>
                <a:latin typeface="Bell MT" pitchFamily="18" charset="0"/>
              </a:rPr>
              <a:t>Wolontariusz  „Naszej Szkoły” Niepublicznej Szkoły z Oddziałami Przedszkolnymi Realizującej Program Rehabilitacji w Przasnyszu</a:t>
            </a:r>
            <a:endParaRPr lang="pl-PL" sz="2400" dirty="0">
              <a:latin typeface="Bell MT" pitchFamily="18" charset="0"/>
            </a:endParaRPr>
          </a:p>
        </p:txBody>
      </p:sp>
      <p:pic>
        <p:nvPicPr>
          <p:cNvPr id="8" name="Symbol zastępczy zawartości 7" descr="DSC_073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78509" y="2060848"/>
            <a:ext cx="3938509" cy="2953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advTm="89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zdjęcie świetlic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628800"/>
            <a:ext cx="6034616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 dirty="0">
                <a:solidFill>
                  <a:schemeClr val="tx1"/>
                </a:solidFill>
                <a:latin typeface="Bell MT" pitchFamily="18" charset="0"/>
              </a:rPr>
              <a:t>Aleksandra Piotrowska</a:t>
            </a:r>
            <a:br>
              <a:rPr lang="pl-PL" sz="2000" dirty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700" dirty="0">
                <a:solidFill>
                  <a:schemeClr val="tx1"/>
                </a:solidFill>
                <a:latin typeface="Bell MT" pitchFamily="18" charset="0"/>
              </a:rPr>
              <a:t>Wolontariusz Świetlicy „Promyk Jutrzenki”</a:t>
            </a:r>
            <a:br>
              <a:rPr lang="pl-PL" sz="2700" dirty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700" dirty="0">
                <a:solidFill>
                  <a:schemeClr val="tx1"/>
                </a:solidFill>
                <a:latin typeface="Bell MT" pitchFamily="18" charset="0"/>
              </a:rPr>
              <a:t> Zgromadzenia Sióstr Miłosierdzia Św. Wincentego a` Paulo </a:t>
            </a:r>
            <a:br>
              <a:rPr lang="pl-PL" sz="2700" dirty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700" dirty="0">
                <a:solidFill>
                  <a:schemeClr val="tx1"/>
                </a:solidFill>
                <a:latin typeface="Bell MT" pitchFamily="18" charset="0"/>
              </a:rPr>
              <a:t>w Przasnyszu</a:t>
            </a:r>
            <a:endParaRPr lang="pl-PL" sz="27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735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3685</TotalTime>
  <Words>84</Words>
  <Application>Microsoft Office PowerPoint</Application>
  <PresentationFormat>Pokaz na ekranie (4:3)</PresentationFormat>
  <Paragraphs>36</Paragraphs>
  <Slides>19</Slides>
  <Notes>1</Notes>
  <HiddenSlides>0</HiddenSlides>
  <MMClips>2</MMClips>
  <ScaleCrop>false</ScaleCrop>
  <HeadingPairs>
    <vt:vector size="8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19</vt:i4>
      </vt:variant>
    </vt:vector>
  </HeadingPairs>
  <TitlesOfParts>
    <vt:vector size="29" baseType="lpstr">
      <vt:lpstr>Albertus</vt:lpstr>
      <vt:lpstr>Algerian</vt:lpstr>
      <vt:lpstr>Bell MT</vt:lpstr>
      <vt:lpstr>Calibri</vt:lpstr>
      <vt:lpstr>Century Gothic</vt:lpstr>
      <vt:lpstr>CG Times</vt:lpstr>
      <vt:lpstr>Verdana</vt:lpstr>
      <vt:lpstr>Wingdings 2</vt:lpstr>
      <vt:lpstr>Wingdings 3</vt:lpstr>
      <vt:lpstr>Hol</vt:lpstr>
      <vt:lpstr>   Miejski Ośrodek  Pomocy Społecznej  w Przasnyszu  WOLONTARIUSZ ROKU 2017</vt:lpstr>
      <vt:lpstr>Kinga Przybysz Mały Wolontariusz Roku 2017  Szkoły Podstawowej nr 1 z Oddziałami Integracyjnymi  im. Kawalerów Orderu Uśmiechu w Przasnyszu </vt:lpstr>
      <vt:lpstr>Łukasz Skotnicki Wolontariusz Domu Pomocy Społecznej  Zgromadzenia Sióstr Miłosierdzia Św. Wincentego a` Paulo  w Przasnyszu </vt:lpstr>
      <vt:lpstr>Joanna Sylwia Tadrzak Wolontariusz Miejskiej Biblioteki Publicznej  im. Zofii Nałkowskiej w Przasnyszu</vt:lpstr>
      <vt:lpstr>Karolina Matłoch Wolontariusz Parafialno – Uczniowskiego  Klubu Sportowego „Emmanuel” w Przasnyszu</vt:lpstr>
      <vt:lpstr>Jakub Piotr Włodarczyk  Wolontariusz Szkoły Podstawowej nr 2   im. H.Sienkiewicza w Przasnyszu  </vt:lpstr>
      <vt:lpstr>Maria Jadwiga Wysk Wolontariusz Szkoły Podstawowej nr 3 w Przasnyszu</vt:lpstr>
      <vt:lpstr>Igor Wendt Wolontariusz  „Naszej Szkoły” Niepublicznej Szkoły z Oddziałami Przedszkolnymi Realizującej Program Rehabilitacji w Przasnyszu</vt:lpstr>
      <vt:lpstr>Aleksandra Piotrowska Wolontariusz Świetlicy „Promyk Jutrzenki”  Zgromadzenia Sióstr Miłosierdzia Św. Wincentego a` Paulo  w Przasnyszu</vt:lpstr>
      <vt:lpstr>Patryk Michalski Wolontariusz Miejskiego Przedszkola nr 1 w Przasnyszu </vt:lpstr>
      <vt:lpstr>Martyna Mioduszewska Wolontariusz Klubu Sportowego  „Drużyna Koszykarzy na Wózkach Black Dragons”</vt:lpstr>
      <vt:lpstr>Julia Milewska Wolontariusz  Szkoły Podstawowej nr 3 w Przasnyszu</vt:lpstr>
      <vt:lpstr>Julia Mańkowska Wolontariusz  Filii nr 1 Miejskiej Biblioteki Publicznej  w Przasnyszu</vt:lpstr>
      <vt:lpstr>Klaudia Wesołowska Wolontariusz Miejskiego Przedszkola nr 2  z Oddziałami Integracyjnymi w Przasnyszu</vt:lpstr>
      <vt:lpstr>Ewelina Achcińska Wolontariusz  Filii nr 2 Miejskiej Biblioteki Publicznej  w Przasnyszu </vt:lpstr>
      <vt:lpstr>Katarzyna Bukowska  Wolontariusz Festiwalu Fabryka Światła w Przasnyszu </vt:lpstr>
      <vt:lpstr>Grzegorz Bojarski Wolontariusz Federacji Ruch Organizacji  na rzecz Społecznej Aktywności ROSA  w Przasnyszu </vt:lpstr>
      <vt:lpstr>Beata Stanisława Kwiatkowska Wolontariusz Roku 2017 w kategorii:  Wolontariat Rodzinny w Przasnyszu</vt:lpstr>
      <vt:lpstr>Miejski Ośrodek  Pomocy Społecznej  w Przasnyszu  WOLONTARIUSZ ROKU 2017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WOLONTARIUSZ ROKU 2016</dc:title>
  <dc:creator>N</dc:creator>
  <cp:lastModifiedBy>ACER</cp:lastModifiedBy>
  <cp:revision>705</cp:revision>
  <dcterms:created xsi:type="dcterms:W3CDTF">2017-01-31T12:32:14Z</dcterms:created>
  <dcterms:modified xsi:type="dcterms:W3CDTF">2018-04-16T18:17:49Z</dcterms:modified>
</cp:coreProperties>
</file>